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0" r:id="rId5"/>
    <p:sldId id="259" r:id="rId6"/>
    <p:sldId id="266" r:id="rId7"/>
    <p:sldId id="267" r:id="rId8"/>
    <p:sldId id="262" r:id="rId9"/>
    <p:sldId id="258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3995-3FB6-432D-956B-99A1DC68280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5897-3248-4611-B97F-E01F937E87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70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3995-3FB6-432D-956B-99A1DC68280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5897-3248-4611-B97F-E01F937E87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48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3995-3FB6-432D-956B-99A1DC68280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5897-3248-4611-B97F-E01F937E87D6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8677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3995-3FB6-432D-956B-99A1DC68280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5897-3248-4611-B97F-E01F937E87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517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3995-3FB6-432D-956B-99A1DC68280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5897-3248-4611-B97F-E01F937E87D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6606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3995-3FB6-432D-956B-99A1DC68280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5897-3248-4611-B97F-E01F937E87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768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3995-3FB6-432D-956B-99A1DC68280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5897-3248-4611-B97F-E01F937E87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526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3995-3FB6-432D-956B-99A1DC68280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5897-3248-4611-B97F-E01F937E87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09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3995-3FB6-432D-956B-99A1DC68280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5897-3248-4611-B97F-E01F937E87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6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3995-3FB6-432D-956B-99A1DC68280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5897-3248-4611-B97F-E01F937E87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441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3995-3FB6-432D-956B-99A1DC68280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5897-3248-4611-B97F-E01F937E87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671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3995-3FB6-432D-956B-99A1DC68280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5897-3248-4611-B97F-E01F937E87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0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3995-3FB6-432D-956B-99A1DC68280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5897-3248-4611-B97F-E01F937E87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65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3995-3FB6-432D-956B-99A1DC68280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5897-3248-4611-B97F-E01F937E87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21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3995-3FB6-432D-956B-99A1DC68280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5897-3248-4611-B97F-E01F937E87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81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3995-3FB6-432D-956B-99A1DC68280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5897-3248-4611-B97F-E01F937E87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0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43995-3FB6-432D-956B-99A1DC68280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DD5897-3248-4611-B97F-E01F937E87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50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2335"/>
            <a:ext cx="2987899" cy="13948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2130" y="749796"/>
            <a:ext cx="7766936" cy="1646302"/>
          </a:xfrm>
        </p:spPr>
        <p:txBody>
          <a:bodyPr/>
          <a:lstStyle/>
          <a:p>
            <a:r>
              <a:rPr lang="lv-LV" b="1" dirty="0" smtClean="0"/>
              <a:t>Studentu perspektīva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3949" y="2833353"/>
            <a:ext cx="7766936" cy="2859109"/>
          </a:xfrm>
        </p:spPr>
        <p:txBody>
          <a:bodyPr>
            <a:normAutofit/>
          </a:bodyPr>
          <a:lstStyle/>
          <a:p>
            <a:pPr lvl="0">
              <a:buClr>
                <a:srgbClr val="A5300F"/>
              </a:buClr>
            </a:pPr>
            <a:r>
              <a:rPr lang="lv-LV" sz="11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«EIROPAS AUGSTĀKĀS IZGLĪTĪBAS TELPAS ATTĪSTĪBA 2015-2018.  GADĀ UN KVALITĀTES NODROŠINĀŠANA TAJĀ»</a:t>
            </a:r>
          </a:p>
          <a:p>
            <a:pPr lvl="0">
              <a:buClr>
                <a:srgbClr val="A5300F"/>
              </a:buClr>
            </a:pPr>
            <a:r>
              <a:rPr lang="lv-LV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30.11.2015.</a:t>
            </a:r>
          </a:p>
          <a:p>
            <a:r>
              <a:rPr lang="lv-LV" sz="2400" dirty="0" smtClean="0"/>
              <a:t>Latvijas Studentu apvienības</a:t>
            </a:r>
          </a:p>
          <a:p>
            <a:r>
              <a:rPr lang="lv-LV" sz="2400" dirty="0" smtClean="0"/>
              <a:t>Starptautisko lietu virziena vadītāja</a:t>
            </a:r>
          </a:p>
          <a:p>
            <a:r>
              <a:rPr lang="lv-LV" sz="2800" b="1" dirty="0" smtClean="0"/>
              <a:t>Inguna Zariņa</a:t>
            </a:r>
          </a:p>
          <a:p>
            <a:endParaRPr lang="lv-LV" sz="2400" b="1" dirty="0"/>
          </a:p>
        </p:txBody>
      </p:sp>
    </p:spTree>
    <p:extLst>
      <p:ext uri="{BB962C8B-B14F-4D97-AF65-F5344CB8AC3E}">
        <p14:creationId xmlns:p14="http://schemas.microsoft.com/office/powerpoint/2010/main" val="105017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726" y="352023"/>
            <a:ext cx="8596668" cy="884349"/>
          </a:xfrm>
        </p:spPr>
        <p:txBody>
          <a:bodyPr/>
          <a:lstStyle/>
          <a:p>
            <a:r>
              <a:rPr lang="en-US" dirty="0" err="1"/>
              <a:t>Ieviešamās</a:t>
            </a:r>
            <a:r>
              <a:rPr lang="en-US" dirty="0"/>
              <a:t> </a:t>
            </a:r>
            <a:r>
              <a:rPr lang="en-US" dirty="0" err="1"/>
              <a:t>strukturālās</a:t>
            </a:r>
            <a:r>
              <a:rPr lang="en-US" dirty="0"/>
              <a:t> </a:t>
            </a:r>
            <a:r>
              <a:rPr lang="en-US" dirty="0" err="1" smtClean="0"/>
              <a:t>reformas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7285"/>
            <a:ext cx="8596668" cy="4264077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3600" dirty="0" err="1" smtClean="0"/>
              <a:t>Vājākais</a:t>
            </a:r>
            <a:r>
              <a:rPr lang="en-US" sz="3600" dirty="0" smtClean="0"/>
              <a:t> </a:t>
            </a:r>
            <a:r>
              <a:rPr lang="en-US" sz="3600" dirty="0" err="1"/>
              <a:t>ķēdes</a:t>
            </a:r>
            <a:r>
              <a:rPr lang="en-US" sz="3600" dirty="0"/>
              <a:t> </a:t>
            </a:r>
            <a:r>
              <a:rPr lang="en-US" sz="3600" dirty="0" err="1"/>
              <a:t>posms</a:t>
            </a:r>
            <a:endParaRPr lang="en-US" sz="3600" dirty="0"/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lv-LV" sz="3600" dirty="0" smtClean="0"/>
              <a:t>Kopīgs mērķis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3600" dirty="0" err="1" smtClean="0"/>
              <a:t>Kopīga</a:t>
            </a:r>
            <a:r>
              <a:rPr lang="en-US" sz="3600" dirty="0" smtClean="0"/>
              <a:t> </a:t>
            </a:r>
            <a:r>
              <a:rPr lang="en-US" sz="3600" dirty="0" err="1" smtClean="0"/>
              <a:t>atbildība</a:t>
            </a:r>
            <a:endParaRPr lang="lv-LV" sz="3600" dirty="0" smtClean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577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9489" y="1979531"/>
            <a:ext cx="7766936" cy="1646302"/>
          </a:xfrm>
        </p:spPr>
        <p:txBody>
          <a:bodyPr/>
          <a:lstStyle/>
          <a:p>
            <a:pPr algn="ctr"/>
            <a:r>
              <a:rPr lang="lv-LV" sz="6000" dirty="0" smtClean="0"/>
              <a:t>Paldies par uzmanību!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v-LV" sz="2800" b="1" dirty="0" smtClean="0">
                <a:sym typeface="Wingdings" panose="05000000000000000000" pitchFamily="2" charset="2"/>
              </a:rPr>
              <a:t> </a:t>
            </a:r>
            <a:r>
              <a:rPr lang="lv-LV" sz="2800" b="1" dirty="0">
                <a:sym typeface="Wingdings" panose="05000000000000000000" pitchFamily="2" charset="2"/>
              </a:rPr>
              <a:t>i</a:t>
            </a:r>
            <a:r>
              <a:rPr lang="lv-LV" sz="2800" b="1" dirty="0" smtClean="0"/>
              <a:t>nguna.zarina@gmail.com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271653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656" y="-103032"/>
            <a:ext cx="7086460" cy="708646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07" y="17172"/>
            <a:ext cx="8596668" cy="1320800"/>
          </a:xfrm>
        </p:spPr>
        <p:txBody>
          <a:bodyPr/>
          <a:lstStyle/>
          <a:p>
            <a:r>
              <a:rPr lang="lv-LV" dirty="0" smtClean="0"/>
              <a:t>BWSY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81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1848119" y="1848118"/>
            <a:ext cx="4443215" cy="746975"/>
          </a:xfrm>
        </p:spPr>
        <p:txBody>
          <a:bodyPr>
            <a:noAutofit/>
          </a:bodyPr>
          <a:lstStyle/>
          <a:p>
            <a:r>
              <a:rPr lang="lv-LV" sz="4000" b="1" dirty="0" smtClean="0"/>
              <a:t>Studentu iesaiste</a:t>
            </a:r>
            <a:endParaRPr lang="en-GB" sz="4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133" y="-20223"/>
            <a:ext cx="7212170" cy="7364827"/>
          </a:xfrm>
        </p:spPr>
      </p:pic>
    </p:spTree>
    <p:extLst>
      <p:ext uri="{BB962C8B-B14F-4D97-AF65-F5344CB8AC3E}">
        <p14:creationId xmlns:p14="http://schemas.microsoft.com/office/powerpoint/2010/main" val="108982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331" y="236113"/>
            <a:ext cx="8596668" cy="948743"/>
          </a:xfrm>
        </p:spPr>
        <p:txBody>
          <a:bodyPr>
            <a:normAutofit/>
          </a:bodyPr>
          <a:lstStyle/>
          <a:p>
            <a:r>
              <a:rPr lang="en-US" sz="4000" b="1" dirty="0" err="1"/>
              <a:t>Mācīšanas</a:t>
            </a:r>
            <a:r>
              <a:rPr lang="en-US" sz="4000" b="1" dirty="0"/>
              <a:t> un </a:t>
            </a:r>
            <a:r>
              <a:rPr lang="en-US" sz="4000" b="1" dirty="0" err="1"/>
              <a:t>mācīšanās</a:t>
            </a:r>
            <a:r>
              <a:rPr lang="en-US" sz="4000" b="1" dirty="0"/>
              <a:t> </a:t>
            </a:r>
            <a:r>
              <a:rPr lang="en-US" sz="4000" b="1" dirty="0" err="1" smtClean="0"/>
              <a:t>kvalitāte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577" y="1349220"/>
            <a:ext cx="8596668" cy="4781124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en-US" sz="3600" dirty="0" err="1" smtClean="0"/>
              <a:t>Mācībspēku</a:t>
            </a:r>
            <a:r>
              <a:rPr lang="en-US" sz="3600" dirty="0" smtClean="0"/>
              <a:t> </a:t>
            </a:r>
            <a:r>
              <a:rPr lang="en-US" sz="3600" dirty="0" err="1"/>
              <a:t>pedagoģisko</a:t>
            </a:r>
            <a:r>
              <a:rPr lang="en-US" sz="3600" dirty="0"/>
              <a:t> </a:t>
            </a:r>
            <a:r>
              <a:rPr lang="en-US" sz="3600" dirty="0" err="1"/>
              <a:t>prasmju</a:t>
            </a:r>
            <a:r>
              <a:rPr lang="en-US" sz="3600" dirty="0"/>
              <a:t> </a:t>
            </a:r>
            <a:r>
              <a:rPr lang="en-US" sz="3600" dirty="0" err="1"/>
              <a:t>attīstīšana</a:t>
            </a:r>
            <a:endParaRPr lang="en-US" sz="3600" dirty="0"/>
          </a:p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en-US" sz="3600" dirty="0" err="1"/>
              <a:t>Atbilstošas</a:t>
            </a:r>
            <a:r>
              <a:rPr lang="en-US" sz="3600" dirty="0"/>
              <a:t> </a:t>
            </a:r>
            <a:r>
              <a:rPr lang="en-US" sz="3600" dirty="0" err="1"/>
              <a:t>mācīšanas</a:t>
            </a:r>
            <a:r>
              <a:rPr lang="en-US" sz="3600" dirty="0"/>
              <a:t> un </a:t>
            </a:r>
            <a:r>
              <a:rPr lang="en-US" sz="3600" dirty="0" err="1"/>
              <a:t>novērtēšanas</a:t>
            </a:r>
            <a:r>
              <a:rPr lang="en-US" sz="3600" dirty="0"/>
              <a:t> </a:t>
            </a:r>
            <a:r>
              <a:rPr lang="en-US" sz="3600" dirty="0" err="1"/>
              <a:t>metodes</a:t>
            </a:r>
            <a:endParaRPr lang="en-US" sz="3600" dirty="0"/>
          </a:p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en-US" sz="3600" dirty="0" err="1"/>
              <a:t>Tehnoliģiju</a:t>
            </a:r>
            <a:r>
              <a:rPr lang="en-US" sz="3600" dirty="0"/>
              <a:t> </a:t>
            </a:r>
            <a:r>
              <a:rPr lang="en-US" sz="3600" dirty="0" err="1"/>
              <a:t>izmantošana</a:t>
            </a:r>
            <a:endParaRPr lang="en-US" sz="3600" dirty="0"/>
          </a:p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en-US" sz="3600" dirty="0" err="1"/>
              <a:t>Studentu</a:t>
            </a:r>
            <a:r>
              <a:rPr lang="en-US" sz="3600" dirty="0"/>
              <a:t> </a:t>
            </a:r>
            <a:r>
              <a:rPr lang="en-US" sz="3600" dirty="0" err="1"/>
              <a:t>centrētas</a:t>
            </a:r>
            <a:r>
              <a:rPr lang="en-US" sz="3600" dirty="0"/>
              <a:t> </a:t>
            </a:r>
            <a:r>
              <a:rPr lang="en-US" sz="3600" dirty="0" err="1"/>
              <a:t>izglītības</a:t>
            </a:r>
            <a:r>
              <a:rPr lang="en-US" sz="3600" dirty="0"/>
              <a:t> </a:t>
            </a:r>
            <a:r>
              <a:rPr lang="en-US" sz="3600" dirty="0" err="1"/>
              <a:t>pieeja</a:t>
            </a:r>
            <a:endParaRPr lang="en-US" sz="36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97847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15" y="210355"/>
            <a:ext cx="8596668" cy="922986"/>
          </a:xfrm>
        </p:spPr>
        <p:txBody>
          <a:bodyPr>
            <a:normAutofit/>
          </a:bodyPr>
          <a:lstStyle/>
          <a:p>
            <a:r>
              <a:rPr lang="en-US" sz="4000" b="1" dirty="0" err="1"/>
              <a:t>Absolventu</a:t>
            </a:r>
            <a:r>
              <a:rPr lang="en-US" sz="4000" b="1" dirty="0"/>
              <a:t> </a:t>
            </a:r>
            <a:r>
              <a:rPr lang="en-US" sz="4000" b="1" dirty="0" err="1" smtClean="0"/>
              <a:t>nodarbināmība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303" y="1362098"/>
            <a:ext cx="8596668" cy="4484909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en-US" sz="3600" dirty="0" err="1" smtClean="0"/>
              <a:t>Strauji</a:t>
            </a:r>
            <a:r>
              <a:rPr lang="en-US" sz="3600" dirty="0" smtClean="0"/>
              <a:t> </a:t>
            </a:r>
            <a:r>
              <a:rPr lang="en-US" sz="3600" dirty="0" err="1"/>
              <a:t>mainīga</a:t>
            </a:r>
            <a:r>
              <a:rPr lang="en-US" sz="3600" dirty="0"/>
              <a:t> </a:t>
            </a:r>
            <a:r>
              <a:rPr lang="en-US" sz="3600" dirty="0" err="1"/>
              <a:t>darba</a:t>
            </a:r>
            <a:r>
              <a:rPr lang="en-US" sz="3600" dirty="0"/>
              <a:t> vide</a:t>
            </a:r>
          </a:p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en-US" sz="3600" dirty="0" err="1"/>
              <a:t>Balanss</a:t>
            </a:r>
            <a:r>
              <a:rPr lang="en-US" sz="3600" dirty="0"/>
              <a:t> </a:t>
            </a:r>
            <a:r>
              <a:rPr lang="en-US" sz="3600" dirty="0" err="1"/>
              <a:t>starp</a:t>
            </a:r>
            <a:r>
              <a:rPr lang="en-US" sz="3600" dirty="0"/>
              <a:t> </a:t>
            </a:r>
            <a:r>
              <a:rPr lang="en-US" sz="3600" dirty="0" err="1"/>
              <a:t>teoriju</a:t>
            </a:r>
            <a:r>
              <a:rPr lang="en-US" sz="3600" dirty="0"/>
              <a:t> un </a:t>
            </a:r>
            <a:r>
              <a:rPr lang="en-US" sz="3600" dirty="0" err="1"/>
              <a:t>praktiskajiem</a:t>
            </a:r>
            <a:r>
              <a:rPr lang="en-US" sz="3600" dirty="0"/>
              <a:t> </a:t>
            </a:r>
            <a:r>
              <a:rPr lang="en-US" sz="3600" dirty="0" err="1"/>
              <a:t>uzdevumiem</a:t>
            </a:r>
            <a:endParaRPr lang="en-US" sz="3600" dirty="0"/>
          </a:p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en-US" sz="3600" dirty="0" err="1"/>
              <a:t>Uzņēmējspēju</a:t>
            </a:r>
            <a:r>
              <a:rPr lang="en-US" sz="3600" dirty="0"/>
              <a:t> </a:t>
            </a:r>
            <a:r>
              <a:rPr lang="en-US" sz="3600" dirty="0" err="1"/>
              <a:t>attīstīšana</a:t>
            </a:r>
            <a:endParaRPr lang="en-US" sz="3600" dirty="0"/>
          </a:p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en-US" sz="3600" dirty="0" err="1"/>
              <a:t>Studiju</a:t>
            </a:r>
            <a:r>
              <a:rPr lang="en-US" sz="3600" dirty="0"/>
              <a:t> un </a:t>
            </a:r>
            <a:r>
              <a:rPr lang="en-US" sz="3600" dirty="0" err="1"/>
              <a:t>prakses</a:t>
            </a:r>
            <a:r>
              <a:rPr lang="en-US" sz="3600" dirty="0"/>
              <a:t> </a:t>
            </a:r>
            <a:r>
              <a:rPr lang="en-US" sz="3600" dirty="0" err="1"/>
              <a:t>mobilitāte</a:t>
            </a:r>
            <a:endParaRPr lang="en-US" sz="3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9807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99" y="0"/>
            <a:ext cx="8448539" cy="8789119"/>
          </a:xfrm>
        </p:spPr>
      </p:pic>
    </p:spTree>
    <p:extLst>
      <p:ext uri="{BB962C8B-B14F-4D97-AF65-F5344CB8AC3E}">
        <p14:creationId xmlns:p14="http://schemas.microsoft.com/office/powerpoint/2010/main" val="3787529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574" y="248991"/>
            <a:ext cx="8596668" cy="884349"/>
          </a:xfrm>
        </p:spPr>
        <p:txBody>
          <a:bodyPr/>
          <a:lstStyle/>
          <a:p>
            <a:r>
              <a:rPr lang="en-US" b="1" dirty="0" err="1"/>
              <a:t>Sociālā</a:t>
            </a:r>
            <a:r>
              <a:rPr lang="en-US" b="1" dirty="0"/>
              <a:t> </a:t>
            </a:r>
            <a:r>
              <a:rPr lang="en-US" b="1" dirty="0" err="1" smtClean="0"/>
              <a:t>dimensija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6829"/>
            <a:ext cx="8596668" cy="4534534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3600" dirty="0" err="1" smtClean="0"/>
              <a:t>Dažādas</a:t>
            </a:r>
            <a:r>
              <a:rPr lang="en-US" sz="3600" dirty="0" smtClean="0"/>
              <a:t> </a:t>
            </a:r>
            <a:r>
              <a:rPr lang="en-US" sz="3600" dirty="0" err="1"/>
              <a:t>vajadzības</a:t>
            </a:r>
            <a:endParaRPr lang="en-US" sz="3600" dirty="0"/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3600" dirty="0" err="1"/>
              <a:t>Mācību</a:t>
            </a:r>
            <a:r>
              <a:rPr lang="en-US" sz="3600" dirty="0"/>
              <a:t> </a:t>
            </a:r>
            <a:r>
              <a:rPr lang="en-US" sz="3600" dirty="0" err="1"/>
              <a:t>metodes</a:t>
            </a:r>
            <a:r>
              <a:rPr lang="en-US" sz="3600" dirty="0"/>
              <a:t> un </a:t>
            </a:r>
            <a:r>
              <a:rPr lang="en-US" sz="3600" dirty="0" err="1"/>
              <a:t>materiāli</a:t>
            </a:r>
            <a:endParaRPr lang="en-US" sz="3600" dirty="0"/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3600" dirty="0" err="1"/>
              <a:t>Iekļaujošas</a:t>
            </a:r>
            <a:r>
              <a:rPr lang="en-US" sz="3600" dirty="0"/>
              <a:t> vides </a:t>
            </a:r>
            <a:r>
              <a:rPr lang="en-US" sz="3600" dirty="0" err="1"/>
              <a:t>veidošana</a:t>
            </a:r>
            <a:endParaRPr lang="en-US" sz="3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401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9" y="171719"/>
            <a:ext cx="9187884" cy="1320800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Making our systems more </a:t>
            </a:r>
            <a:r>
              <a:rPr lang="en-US" sz="4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inclusive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07" y="1722708"/>
            <a:ext cx="8596668" cy="465233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an essential </a:t>
            </a:r>
            <a:r>
              <a:rPr lang="en-US" sz="20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</a:t>
            </a:r>
            <a:r>
              <a:rPr lang="en-US" sz="2000" b="1" spc="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our </a:t>
            </a:r>
            <a:r>
              <a:rPr lang="en-US" u="sng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populations become more and more diversified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also due to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immigration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demographic changes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We undertake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widen participation in higher education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support institutions that provide </a:t>
            </a:r>
            <a:r>
              <a:rPr lang="en-US" sz="24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relevant learning activities </a:t>
            </a:r>
            <a:r>
              <a:rPr lang="en-US" sz="16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sz="20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u="sng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appropriate contexts for different types of learners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including lifelong learning. </a:t>
            </a:r>
            <a:r>
              <a:rPr lang="en-US" spc="400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improve permeability and articulation between different education sectors. </a:t>
            </a:r>
            <a:r>
              <a:rPr lang="en-US" spc="200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enhance the social dimension of higher education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improve gender balance and 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widen opportunities for access and completion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including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mobility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students from disadvantaged backgrounds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pc="200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mobility opportunities for students and staff from conflict areas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while working to make it possible for them to return home once conditions allow. </a:t>
            </a:r>
            <a:r>
              <a:rPr lang="en-US" spc="200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also wish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promote the mobility of teacher education students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view of the important role they will play in </a:t>
            </a:r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educating future generations of Europeans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3499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1796603" y="1796602"/>
            <a:ext cx="4404578" cy="811372"/>
          </a:xfrm>
        </p:spPr>
        <p:txBody>
          <a:bodyPr>
            <a:noAutofit/>
          </a:bodyPr>
          <a:lstStyle/>
          <a:p>
            <a:r>
              <a:rPr lang="lv-LV" sz="4400" b="1" dirty="0" smtClean="0"/>
              <a:t>Sociālie aspekti</a:t>
            </a:r>
            <a:endParaRPr lang="en-GB" sz="44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860" y="-89099"/>
            <a:ext cx="7328078" cy="7465390"/>
          </a:xfrm>
        </p:spPr>
      </p:pic>
    </p:spTree>
    <p:extLst>
      <p:ext uri="{BB962C8B-B14F-4D97-AF65-F5344CB8AC3E}">
        <p14:creationId xmlns:p14="http://schemas.microsoft.com/office/powerpoint/2010/main" val="59006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209</TotalTime>
  <Words>252</Words>
  <Application>Microsoft Office PowerPoint</Application>
  <PresentationFormat>Widescreen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Studentu perspektīva</vt:lpstr>
      <vt:lpstr>BWSY 2015</vt:lpstr>
      <vt:lpstr>Studentu iesaiste</vt:lpstr>
      <vt:lpstr>Mācīšanas un mācīšanās kvalitāte</vt:lpstr>
      <vt:lpstr>Absolventu nodarbināmība</vt:lpstr>
      <vt:lpstr>PowerPoint Presentation</vt:lpstr>
      <vt:lpstr>Sociālā dimensija</vt:lpstr>
      <vt:lpstr>Making our systems more inclusive</vt:lpstr>
      <vt:lpstr>Sociālie aspekti</vt:lpstr>
      <vt:lpstr>Ieviešamās strukturālās reformas</vt:lpstr>
      <vt:lpstr>Paldies par uzmanību!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 Aic</dc:creator>
  <cp:lastModifiedBy>Admin Aic</cp:lastModifiedBy>
  <cp:revision>9</cp:revision>
  <dcterms:created xsi:type="dcterms:W3CDTF">2015-11-30T00:57:45Z</dcterms:created>
  <dcterms:modified xsi:type="dcterms:W3CDTF">2015-11-30T04:26:52Z</dcterms:modified>
</cp:coreProperties>
</file>